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8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0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6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7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4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9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0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3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B2457-4F1E-4B9C-BC53-49623E143E08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54B0B-5106-441C-BE51-31C6DB7C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5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30" y="-556055"/>
            <a:ext cx="6246341" cy="803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4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 Mosher</dc:creator>
  <cp:lastModifiedBy>William  Mosher</cp:lastModifiedBy>
  <cp:revision>3</cp:revision>
  <dcterms:created xsi:type="dcterms:W3CDTF">2017-01-09T18:34:10Z</dcterms:created>
  <dcterms:modified xsi:type="dcterms:W3CDTF">2017-01-09T18:58:04Z</dcterms:modified>
</cp:coreProperties>
</file>